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51898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ночью осадки (дождь, снег), днем дождь. Ветер северо-западный 7-12, днем порывы 15-20 м/с. Температура воздуха ночью заморозки 1-3 градуса, днем 8-10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1F7DD14-F889-DE37-2163-735AE0814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795199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21650</TotalTime>
  <Words>634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4302</cp:revision>
  <cp:lastPrinted>2021-10-14T11:15:53Z</cp:lastPrinted>
  <dcterms:created xsi:type="dcterms:W3CDTF">2018-03-27T06:03:00Z</dcterms:created>
  <dcterms:modified xsi:type="dcterms:W3CDTF">2026-05-11T08:22:22Z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